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69508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8002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6194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9160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88112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26508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49423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26554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84506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1816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8826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95ADE-F6F9-4B35-9F50-BB26CA9BB773}" type="datetimeFigureOut">
              <a:rPr lang="es-PE" smtClean="0"/>
              <a:t>02/04/2021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255E8-337F-442F-8837-09FC08EA7A2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221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55576" y="1628800"/>
            <a:ext cx="7776864" cy="4608512"/>
          </a:xfrm>
        </p:spPr>
        <p:txBody>
          <a:bodyPr>
            <a:normAutofit/>
          </a:bodyPr>
          <a:lstStyle/>
          <a:p>
            <a:pPr algn="l"/>
            <a:endParaRPr lang="es-PE" sz="12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1107"/>
            <a:ext cx="7704856" cy="6006205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640" y="231107"/>
            <a:ext cx="971600" cy="55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47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568952" cy="6336704"/>
          </a:xfrm>
        </p:spPr>
        <p:txBody>
          <a:bodyPr/>
          <a:lstStyle/>
          <a:p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820891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57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336704"/>
          </a:xfrm>
        </p:spPr>
        <p:txBody>
          <a:bodyPr/>
          <a:lstStyle/>
          <a:p>
            <a:pPr algn="l"/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56895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71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496944" cy="5378152"/>
          </a:xfrm>
        </p:spPr>
        <p:txBody>
          <a:bodyPr/>
          <a:lstStyle/>
          <a:p>
            <a:pPr algn="l"/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352928" cy="56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6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352928" cy="6264696"/>
          </a:xfrm>
        </p:spPr>
        <p:txBody>
          <a:bodyPr/>
          <a:lstStyle/>
          <a:p>
            <a:pPr algn="l"/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06489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2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9512" y="116632"/>
            <a:ext cx="8640960" cy="6552728"/>
          </a:xfrm>
        </p:spPr>
        <p:txBody>
          <a:bodyPr/>
          <a:lstStyle/>
          <a:p>
            <a:pPr algn="l"/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280920" cy="62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03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36704"/>
          </a:xfrm>
        </p:spPr>
        <p:txBody>
          <a:bodyPr/>
          <a:lstStyle/>
          <a:p>
            <a:pPr algn="l"/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08912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36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712968" cy="6480720"/>
          </a:xfrm>
        </p:spPr>
        <p:txBody>
          <a:bodyPr/>
          <a:lstStyle/>
          <a:p>
            <a:pPr algn="l"/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32656"/>
            <a:ext cx="8515672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90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6408712"/>
          </a:xfrm>
        </p:spPr>
        <p:txBody>
          <a:bodyPr/>
          <a:lstStyle/>
          <a:p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06489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22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95536" y="188640"/>
            <a:ext cx="8424936" cy="6408712"/>
          </a:xfrm>
        </p:spPr>
        <p:txBody>
          <a:bodyPr/>
          <a:lstStyle/>
          <a:p>
            <a:pPr algn="l"/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799288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95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568952" cy="6480720"/>
          </a:xfrm>
        </p:spPr>
        <p:txBody>
          <a:bodyPr/>
          <a:lstStyle/>
          <a:p>
            <a:pPr algn="l"/>
            <a:endParaRPr lang="es-PE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529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Presentación en pantalla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STANFV2000</dc:creator>
  <cp:lastModifiedBy>STANFV2000</cp:lastModifiedBy>
  <cp:revision>2</cp:revision>
  <dcterms:created xsi:type="dcterms:W3CDTF">2021-04-02T14:55:45Z</dcterms:created>
  <dcterms:modified xsi:type="dcterms:W3CDTF">2021-04-02T15:04:41Z</dcterms:modified>
</cp:coreProperties>
</file>